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0" r:id="rId2"/>
    <p:sldId id="291" r:id="rId3"/>
    <p:sldId id="292" r:id="rId4"/>
    <p:sldId id="293" r:id="rId5"/>
    <p:sldId id="294" r:id="rId6"/>
    <p:sldId id="295" r:id="rId7"/>
    <p:sldId id="298" r:id="rId8"/>
    <p:sldId id="299" r:id="rId9"/>
    <p:sldId id="300" r:id="rId10"/>
    <p:sldId id="301" r:id="rId11"/>
    <p:sldId id="302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9"/>
  </p:normalViewPr>
  <p:slideViewPr>
    <p:cSldViewPr snapToGrid="0" snapToObjects="1">
      <p:cViewPr varScale="1">
        <p:scale>
          <a:sx n="47" d="100"/>
          <a:sy n="47" d="100"/>
        </p:scale>
        <p:origin x="54" y="1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F4C2B-059D-BE43-8BDA-F499D26B4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ED568-8113-7743-908F-CD09911AE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2EA4F-C124-9F47-A755-86EECF2B3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FDF1B-149E-ED40-ADA3-5CC61D221566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9CA69-DE87-2147-A147-31E124ABD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D0197-BF06-6547-AA4F-86F04022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A547-AB97-7A41-8711-51D2402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65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061F4-4CC0-3F47-B456-41A6E6C8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65120-FB41-4742-9DD4-526E5CD37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2E56F-4D12-0443-97A8-49A2C5EA0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FDF1B-149E-ED40-ADA3-5CC61D221566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F24FE-99F0-214F-987E-D8D4691F9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6F6B-EEB1-7F40-883D-C65D28C8E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A547-AB97-7A41-8711-51D2402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3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785097-2522-FA4D-A441-13A5673471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234901-ED65-2B44-9621-93FC1773F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493CA-3567-8D4C-899C-BC0D6E582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FDF1B-149E-ED40-ADA3-5CC61D221566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AD586-EA65-CE4E-A55D-BA84F88CA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6CDF6-3427-6C4C-BC13-F28FB9D8F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A547-AB97-7A41-8711-51D2402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09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D718E-F201-4242-989E-C472E15F4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B0EF2-9206-C340-AB89-1060C1D5D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832AB-2825-EA4B-8BBE-2AA20CBA8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FDF1B-149E-ED40-ADA3-5CC61D221566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A1303-ADB9-3843-9FBE-E429EEF3F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150C6-6714-C145-B0E8-D0649627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A547-AB97-7A41-8711-51D2402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91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4A55A-83EA-A049-BD5E-64D5EDABF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A1A8D-AA22-1E44-9D77-5EE35B235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ABC88-9E49-2246-965C-36ADC2D5D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FDF1B-149E-ED40-ADA3-5CC61D221566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6878-52AA-194C-AB1A-BC61619E9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984FC-255B-0C4C-AE8D-A3D74E76B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A547-AB97-7A41-8711-51D2402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5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CB80D-7BEB-8940-A2F2-1C9585CCA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88FD9-4A08-4545-8CCF-69D1D6829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EFC6DE-9BAE-7145-A0BC-97E295B14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D1BF0-DBE8-BB43-9D71-F51D71638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FDF1B-149E-ED40-ADA3-5CC61D221566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222100-74BF-2E43-9A9C-0D1572736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DAEBB-DEC2-504F-9605-1B586CC7F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A547-AB97-7A41-8711-51D2402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A169-CD97-E146-992F-9DEB532E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825C9-50E8-9743-ACC3-8412F367E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82FFAF-E744-0849-B7F3-E0FFB25B2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D2435C-2D93-7940-A79E-30C14CEF74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88958B-5B79-4B43-B409-A765A4D8AE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DED265-A710-A144-9E16-7283C334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FDF1B-149E-ED40-ADA3-5CC61D221566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98140A-D1D7-2B4E-89CB-B44A04655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5AF159-F97E-844C-A87A-DDA559EE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A547-AB97-7A41-8711-51D2402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34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247A-46CC-2D4C-9578-C447690CF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6879E3-62E6-8E40-9B03-E36FD31BD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FDF1B-149E-ED40-ADA3-5CC61D221566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69F385-0CF0-3243-AAE4-8A41FE88B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FAF00A-2823-FD48-A4BA-B25DF5B25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A547-AB97-7A41-8711-51D2402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72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89660F-A171-2845-9E64-E67026CA0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FDF1B-149E-ED40-ADA3-5CC61D221566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EEBBEA-F164-4F46-A4E7-99CD8E3E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62C05-5832-084C-B8EE-2E6D27426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A547-AB97-7A41-8711-51D2402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87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54733-2DAF-7D4D-B1A2-207842C9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B0E8A-74D1-AD42-ADA7-6F4853E7E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58ED6-2001-584E-AE79-9A8CD503A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36474-3199-E241-93AD-429A4115D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FDF1B-149E-ED40-ADA3-5CC61D221566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0B588-A431-3B47-B091-DA070390F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BD2B-5C05-7542-BF66-33E09D67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A547-AB97-7A41-8711-51D2402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74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8923E-1C77-F348-BCAA-159081DA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C83A1B-0027-7944-A0B9-FBFBB8E4C4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AE3C5-F987-8542-9967-889045618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FCF07-C794-3849-8016-AC9D4717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FDF1B-149E-ED40-ADA3-5CC61D221566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721F34-B6EA-2A41-A47E-9C3B01167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4979E-5DD2-6440-85FE-05F8239F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A547-AB97-7A41-8711-51D2402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9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81DA0-6E01-DB45-B9CD-161C3F68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8D5D9-9784-C748-AAF4-3B149A56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E2D4F-E779-AC4A-8793-AC9344F403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FDF1B-149E-ED40-ADA3-5CC61D221566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DA7EA-F94B-E249-95A6-458193553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B65AC-CDA5-D346-B60C-C15929953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9A547-AB97-7A41-8711-51D2402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9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F66EB-D2BF-454C-AF4D-3FA99FB87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F71441-8F1D-5649-9D13-BAE7965F0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349" y="221872"/>
            <a:ext cx="11561302" cy="6414255"/>
          </a:xfrm>
        </p:spPr>
      </p:pic>
    </p:spTree>
    <p:extLst>
      <p:ext uri="{BB962C8B-B14F-4D97-AF65-F5344CB8AC3E}">
        <p14:creationId xmlns:p14="http://schemas.microsoft.com/office/powerpoint/2010/main" val="2135336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BA52B-5B1D-AD4E-967D-2D0CD3D3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6D1B53-656A-B44C-BDC5-16D25AF6E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13" y="178130"/>
            <a:ext cx="12040239" cy="6568849"/>
          </a:xfrm>
        </p:spPr>
      </p:pic>
    </p:spTree>
    <p:extLst>
      <p:ext uri="{BB962C8B-B14F-4D97-AF65-F5344CB8AC3E}">
        <p14:creationId xmlns:p14="http://schemas.microsoft.com/office/powerpoint/2010/main" val="3449117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C1586-7ED6-AB44-B748-9EBAEB26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7BB008-A8FC-724D-A416-CE5254789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78" y="109137"/>
            <a:ext cx="11943863" cy="6602215"/>
          </a:xfrm>
        </p:spPr>
      </p:pic>
    </p:spTree>
    <p:extLst>
      <p:ext uri="{BB962C8B-B14F-4D97-AF65-F5344CB8AC3E}">
        <p14:creationId xmlns:p14="http://schemas.microsoft.com/office/powerpoint/2010/main" val="3716430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6ED85-7116-2144-83AE-F5ED5B401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A46E63-E03D-2F44-B91E-4431DDA20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50" y="96851"/>
            <a:ext cx="11912500" cy="6761149"/>
          </a:xfrm>
        </p:spPr>
      </p:pic>
    </p:spTree>
    <p:extLst>
      <p:ext uri="{BB962C8B-B14F-4D97-AF65-F5344CB8AC3E}">
        <p14:creationId xmlns:p14="http://schemas.microsoft.com/office/powerpoint/2010/main" val="2257513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65743-3C7B-914C-B8D3-1932EB723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0A88C7-ACB8-904B-B025-E8EA83583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10" y="225848"/>
            <a:ext cx="12072179" cy="6406303"/>
          </a:xfrm>
        </p:spPr>
      </p:pic>
    </p:spTree>
    <p:extLst>
      <p:ext uri="{BB962C8B-B14F-4D97-AF65-F5344CB8AC3E}">
        <p14:creationId xmlns:p14="http://schemas.microsoft.com/office/powerpoint/2010/main" val="3537498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5C4F2-A813-9C4E-856B-D37F53574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FCEC04E-0177-DE40-AE60-C53CADFD9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47" y="17035"/>
            <a:ext cx="11829505" cy="6840965"/>
          </a:xfrm>
        </p:spPr>
      </p:pic>
    </p:spTree>
    <p:extLst>
      <p:ext uri="{BB962C8B-B14F-4D97-AF65-F5344CB8AC3E}">
        <p14:creationId xmlns:p14="http://schemas.microsoft.com/office/powerpoint/2010/main" val="2719890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97D76-0B61-2449-8DE1-D76DF6885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652E4E-3D52-2544-A3CD-362107FC9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29" y="59491"/>
            <a:ext cx="11904676" cy="6687488"/>
          </a:xfrm>
        </p:spPr>
      </p:pic>
    </p:spTree>
    <p:extLst>
      <p:ext uri="{BB962C8B-B14F-4D97-AF65-F5344CB8AC3E}">
        <p14:creationId xmlns:p14="http://schemas.microsoft.com/office/powerpoint/2010/main" val="3498004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73145-33C2-F640-AE7F-ABD867E1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65CE42-096F-394B-A6E4-FCD9D5D4B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379" y="66726"/>
            <a:ext cx="11900699" cy="6692128"/>
          </a:xfrm>
        </p:spPr>
      </p:pic>
    </p:spTree>
    <p:extLst>
      <p:ext uri="{BB962C8B-B14F-4D97-AF65-F5344CB8AC3E}">
        <p14:creationId xmlns:p14="http://schemas.microsoft.com/office/powerpoint/2010/main" val="2633980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F33F-ED5D-C740-A292-194443694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A6D4F7-97DA-FB40-9E2F-F2C69E79C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9" y="26909"/>
            <a:ext cx="11910964" cy="6692979"/>
          </a:xfrm>
        </p:spPr>
      </p:pic>
    </p:spTree>
    <p:extLst>
      <p:ext uri="{BB962C8B-B14F-4D97-AF65-F5344CB8AC3E}">
        <p14:creationId xmlns:p14="http://schemas.microsoft.com/office/powerpoint/2010/main" val="1141327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4BF0-93AE-5A48-BF63-76202767A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FA6EF5-9E12-EF4F-80E9-0C7D2FA3D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3" y="16903"/>
            <a:ext cx="11826858" cy="6717273"/>
          </a:xfrm>
        </p:spPr>
      </p:pic>
    </p:spTree>
    <p:extLst>
      <p:ext uri="{BB962C8B-B14F-4D97-AF65-F5344CB8AC3E}">
        <p14:creationId xmlns:p14="http://schemas.microsoft.com/office/powerpoint/2010/main" val="4125737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1A205-6DDB-B547-B185-00F30DC78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EAB9A0-ECAF-EA46-AF98-5962DC22E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" y="77481"/>
            <a:ext cx="11972317" cy="6670982"/>
          </a:xfrm>
        </p:spPr>
      </p:pic>
    </p:spTree>
    <p:extLst>
      <p:ext uri="{BB962C8B-B14F-4D97-AF65-F5344CB8AC3E}">
        <p14:creationId xmlns:p14="http://schemas.microsoft.com/office/powerpoint/2010/main" val="3444579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6A33F-1F94-6343-85BE-C41383FAD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21B23E-9AFC-E946-AB2B-2CAE67A05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513" y="142504"/>
            <a:ext cx="11793115" cy="6556973"/>
          </a:xfrm>
        </p:spPr>
      </p:pic>
    </p:spTree>
    <p:extLst>
      <p:ext uri="{BB962C8B-B14F-4D97-AF65-F5344CB8AC3E}">
        <p14:creationId xmlns:p14="http://schemas.microsoft.com/office/powerpoint/2010/main" val="3625984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DDA3-CAFF-E746-B3EA-0D21E28E9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1EB5C5-00EF-534B-8AC6-DAA71D0F2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453" y="67323"/>
            <a:ext cx="11195093" cy="6723354"/>
          </a:xfrm>
        </p:spPr>
      </p:pic>
    </p:spTree>
    <p:extLst>
      <p:ext uri="{BB962C8B-B14F-4D97-AF65-F5344CB8AC3E}">
        <p14:creationId xmlns:p14="http://schemas.microsoft.com/office/powerpoint/2010/main" val="2032067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9D442-D0B2-5846-AB5A-7F6BE8076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713732-F234-3642-9E9E-A5400A3D3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780" y="92985"/>
            <a:ext cx="11130440" cy="6672029"/>
          </a:xfrm>
        </p:spPr>
      </p:pic>
    </p:spTree>
    <p:extLst>
      <p:ext uri="{BB962C8B-B14F-4D97-AF65-F5344CB8AC3E}">
        <p14:creationId xmlns:p14="http://schemas.microsoft.com/office/powerpoint/2010/main" val="2319751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A1D77-FDA5-E640-9E1C-A54C7D074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ED59A1-9042-524D-96C0-6F1A396A2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135" y="71539"/>
            <a:ext cx="12021730" cy="6786461"/>
          </a:xfrm>
        </p:spPr>
      </p:pic>
    </p:spTree>
    <p:extLst>
      <p:ext uri="{BB962C8B-B14F-4D97-AF65-F5344CB8AC3E}">
        <p14:creationId xmlns:p14="http://schemas.microsoft.com/office/powerpoint/2010/main" val="3371341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1BD57-E57D-C94D-9965-08FFE4F48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6C5493-FAFA-2047-B24A-A67CE7415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1" y="17753"/>
            <a:ext cx="11975508" cy="6716423"/>
          </a:xfrm>
        </p:spPr>
      </p:pic>
    </p:spTree>
    <p:extLst>
      <p:ext uri="{BB962C8B-B14F-4D97-AF65-F5344CB8AC3E}">
        <p14:creationId xmlns:p14="http://schemas.microsoft.com/office/powerpoint/2010/main" val="3743560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035D8-6D2D-174B-A8D8-877F783C8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55528D-68EC-024A-AB82-3E30941C9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125" y="72442"/>
            <a:ext cx="12041750" cy="6713115"/>
          </a:xfrm>
        </p:spPr>
      </p:pic>
    </p:spTree>
    <p:extLst>
      <p:ext uri="{BB962C8B-B14F-4D97-AF65-F5344CB8AC3E}">
        <p14:creationId xmlns:p14="http://schemas.microsoft.com/office/powerpoint/2010/main" val="2473141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5CFA7-BDDD-6A4E-BC41-27F32EB10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1D1F0C-3D7A-E648-9F24-5409E3047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286" y="82188"/>
            <a:ext cx="11925427" cy="6775812"/>
          </a:xfrm>
        </p:spPr>
      </p:pic>
    </p:spTree>
    <p:extLst>
      <p:ext uri="{BB962C8B-B14F-4D97-AF65-F5344CB8AC3E}">
        <p14:creationId xmlns:p14="http://schemas.microsoft.com/office/powerpoint/2010/main" val="1670540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1ED8E-F5BE-F94D-83BC-CDB317E83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12B2B5-6282-2F47-9ADA-0E6518688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5" y="16876"/>
            <a:ext cx="11859023" cy="6841124"/>
          </a:xfrm>
        </p:spPr>
      </p:pic>
    </p:spTree>
    <p:extLst>
      <p:ext uri="{BB962C8B-B14F-4D97-AF65-F5344CB8AC3E}">
        <p14:creationId xmlns:p14="http://schemas.microsoft.com/office/powerpoint/2010/main" val="4230094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3DB5F-6209-B642-A076-B8A9D5CCF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82E69A-1BE0-6949-8169-C0B74AA50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82" y="78581"/>
            <a:ext cx="12080835" cy="6700837"/>
          </a:xfrm>
        </p:spPr>
      </p:pic>
    </p:spTree>
    <p:extLst>
      <p:ext uri="{BB962C8B-B14F-4D97-AF65-F5344CB8AC3E}">
        <p14:creationId xmlns:p14="http://schemas.microsoft.com/office/powerpoint/2010/main" val="2217804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44A5F-1B0F-1141-9041-79127942D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313566-C344-D341-9231-8326EE189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8" y="83460"/>
            <a:ext cx="11947532" cy="6774540"/>
          </a:xfrm>
        </p:spPr>
      </p:pic>
    </p:spTree>
    <p:extLst>
      <p:ext uri="{BB962C8B-B14F-4D97-AF65-F5344CB8AC3E}">
        <p14:creationId xmlns:p14="http://schemas.microsoft.com/office/powerpoint/2010/main" val="3323665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80B31-F53A-4846-8DA8-4C9B5B2AA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8F7927-F0DD-994C-B12D-234435EB8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054"/>
            <a:ext cx="12050269" cy="6827946"/>
          </a:xfrm>
        </p:spPr>
      </p:pic>
    </p:spTree>
    <p:extLst>
      <p:ext uri="{BB962C8B-B14F-4D97-AF65-F5344CB8AC3E}">
        <p14:creationId xmlns:p14="http://schemas.microsoft.com/office/powerpoint/2010/main" val="2138576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4CAF-AF3F-D942-B147-7B1F552CA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A8B392-4F0E-5B4B-9C9A-86BAABF79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10" y="188966"/>
            <a:ext cx="11624118" cy="6463010"/>
          </a:xfrm>
        </p:spPr>
      </p:pic>
    </p:spTree>
    <p:extLst>
      <p:ext uri="{BB962C8B-B14F-4D97-AF65-F5344CB8AC3E}">
        <p14:creationId xmlns:p14="http://schemas.microsoft.com/office/powerpoint/2010/main" val="2686288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0745C-AA87-8043-90AA-2B6A6489A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DA7E6C-0ABA-2149-BB55-7E74A3862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9" y="0"/>
            <a:ext cx="11891962" cy="6871270"/>
          </a:xfrm>
        </p:spPr>
      </p:pic>
    </p:spTree>
    <p:extLst>
      <p:ext uri="{BB962C8B-B14F-4D97-AF65-F5344CB8AC3E}">
        <p14:creationId xmlns:p14="http://schemas.microsoft.com/office/powerpoint/2010/main" val="3123385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1F287-5030-F04E-A982-30999930E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E58EEF-CBAC-F540-984B-695006895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50" y="67290"/>
            <a:ext cx="11776043" cy="6652598"/>
          </a:xfrm>
        </p:spPr>
      </p:pic>
    </p:spTree>
    <p:extLst>
      <p:ext uri="{BB962C8B-B14F-4D97-AF65-F5344CB8AC3E}">
        <p14:creationId xmlns:p14="http://schemas.microsoft.com/office/powerpoint/2010/main" val="1590420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1A771-70AC-D246-A855-72404B606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AF8499-8D9D-BB4F-9123-6527B1C01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695"/>
            <a:ext cx="12192000" cy="6782305"/>
          </a:xfrm>
        </p:spPr>
      </p:pic>
    </p:spTree>
    <p:extLst>
      <p:ext uri="{BB962C8B-B14F-4D97-AF65-F5344CB8AC3E}">
        <p14:creationId xmlns:p14="http://schemas.microsoft.com/office/powerpoint/2010/main" val="1835041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7C32D-7149-B14E-8E19-0C1272ABA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7318EB-AF48-2749-87CE-61315C47A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2224"/>
            <a:ext cx="12192000" cy="6845776"/>
          </a:xfrm>
        </p:spPr>
      </p:pic>
    </p:spTree>
    <p:extLst>
      <p:ext uri="{BB962C8B-B14F-4D97-AF65-F5344CB8AC3E}">
        <p14:creationId xmlns:p14="http://schemas.microsoft.com/office/powerpoint/2010/main" val="32965696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633A5-F7B4-6943-A479-16796BBD8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F5F501-96D2-7E43-A685-656CFADAA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20" y="182562"/>
            <a:ext cx="12143780" cy="6492875"/>
          </a:xfrm>
        </p:spPr>
      </p:pic>
    </p:spTree>
    <p:extLst>
      <p:ext uri="{BB962C8B-B14F-4D97-AF65-F5344CB8AC3E}">
        <p14:creationId xmlns:p14="http://schemas.microsoft.com/office/powerpoint/2010/main" val="4352213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DE645-F760-7A49-BE3A-5D3F7580C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8A8ACF-DA83-1244-A958-28E286518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793"/>
            <a:ext cx="12192000" cy="6706414"/>
          </a:xfrm>
        </p:spPr>
      </p:pic>
    </p:spTree>
    <p:extLst>
      <p:ext uri="{BB962C8B-B14F-4D97-AF65-F5344CB8AC3E}">
        <p14:creationId xmlns:p14="http://schemas.microsoft.com/office/powerpoint/2010/main" val="1785826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B0E8-65A8-4B40-9522-D74FFCD85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596C75-A096-154C-A0E5-6FDABB00F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5805"/>
            <a:ext cx="12192000" cy="6802195"/>
          </a:xfrm>
        </p:spPr>
      </p:pic>
    </p:spTree>
    <p:extLst>
      <p:ext uri="{BB962C8B-B14F-4D97-AF65-F5344CB8AC3E}">
        <p14:creationId xmlns:p14="http://schemas.microsoft.com/office/powerpoint/2010/main" val="17512013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EC177-6786-EF42-8818-6A095967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B1F5E8-5261-774F-87C5-D58353EE4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6" y="0"/>
            <a:ext cx="11977687" cy="6874864"/>
          </a:xfrm>
        </p:spPr>
      </p:pic>
    </p:spTree>
    <p:extLst>
      <p:ext uri="{BB962C8B-B14F-4D97-AF65-F5344CB8AC3E}">
        <p14:creationId xmlns:p14="http://schemas.microsoft.com/office/powerpoint/2010/main" val="6334823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0694F-EC02-EE44-985A-EFE84669D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D89DAF-697E-F44F-B939-2478797F4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00" y="0"/>
            <a:ext cx="11049000" cy="6863036"/>
          </a:xfrm>
        </p:spPr>
      </p:pic>
    </p:spTree>
    <p:extLst>
      <p:ext uri="{BB962C8B-B14F-4D97-AF65-F5344CB8AC3E}">
        <p14:creationId xmlns:p14="http://schemas.microsoft.com/office/powerpoint/2010/main" val="29556523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039C0-0C0C-7049-B1C8-B3D21354B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8C8EF8-F6C6-724C-A6C7-7F07E831D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88" y="7904"/>
            <a:ext cx="11550512" cy="6850096"/>
          </a:xfrm>
        </p:spPr>
      </p:pic>
    </p:spTree>
    <p:extLst>
      <p:ext uri="{BB962C8B-B14F-4D97-AF65-F5344CB8AC3E}">
        <p14:creationId xmlns:p14="http://schemas.microsoft.com/office/powerpoint/2010/main" val="655919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57474-EAAC-DA47-A0D5-03C9C2AE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1A2DE8-1340-E14F-9621-D0065B535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382" y="223939"/>
            <a:ext cx="11730926" cy="6463663"/>
          </a:xfrm>
        </p:spPr>
      </p:pic>
    </p:spTree>
    <p:extLst>
      <p:ext uri="{BB962C8B-B14F-4D97-AF65-F5344CB8AC3E}">
        <p14:creationId xmlns:p14="http://schemas.microsoft.com/office/powerpoint/2010/main" val="26540101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E7823-7549-504E-AD2C-9278E62F0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E096FC-90D0-8544-BB30-0212DCD1F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735" y="0"/>
            <a:ext cx="11980529" cy="6858000"/>
          </a:xfrm>
        </p:spPr>
      </p:pic>
    </p:spTree>
    <p:extLst>
      <p:ext uri="{BB962C8B-B14F-4D97-AF65-F5344CB8AC3E}">
        <p14:creationId xmlns:p14="http://schemas.microsoft.com/office/powerpoint/2010/main" val="4103949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6678B-D76C-E84E-A931-000190B20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7BC44C-1F6A-0847-9C3F-E76AF930B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255" y="261229"/>
            <a:ext cx="11875682" cy="6461999"/>
          </a:xfrm>
        </p:spPr>
      </p:pic>
    </p:spTree>
    <p:extLst>
      <p:ext uri="{BB962C8B-B14F-4D97-AF65-F5344CB8AC3E}">
        <p14:creationId xmlns:p14="http://schemas.microsoft.com/office/powerpoint/2010/main" val="4152229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92EA0-838E-834E-9DC1-E8A993F18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3F09B3-A1A2-FE4F-B7EE-13599DBDC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53" y="76242"/>
            <a:ext cx="11916737" cy="6636172"/>
          </a:xfrm>
        </p:spPr>
      </p:pic>
    </p:spTree>
    <p:extLst>
      <p:ext uri="{BB962C8B-B14F-4D97-AF65-F5344CB8AC3E}">
        <p14:creationId xmlns:p14="http://schemas.microsoft.com/office/powerpoint/2010/main" val="3220742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4A0E-CADA-7246-85B3-221FD4D42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3A0D32E-4A0F-2347-8287-525F90E87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015" y="91541"/>
            <a:ext cx="11985969" cy="6674918"/>
          </a:xfrm>
        </p:spPr>
      </p:pic>
    </p:spTree>
    <p:extLst>
      <p:ext uri="{BB962C8B-B14F-4D97-AF65-F5344CB8AC3E}">
        <p14:creationId xmlns:p14="http://schemas.microsoft.com/office/powerpoint/2010/main" val="790906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3000-FF60-504A-8DCF-284C8DA7D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2D6131-D185-0245-924A-E8F649907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54" y="134142"/>
            <a:ext cx="11920112" cy="6589086"/>
          </a:xfrm>
        </p:spPr>
      </p:pic>
    </p:spTree>
    <p:extLst>
      <p:ext uri="{BB962C8B-B14F-4D97-AF65-F5344CB8AC3E}">
        <p14:creationId xmlns:p14="http://schemas.microsoft.com/office/powerpoint/2010/main" val="2311915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6475F-6692-CB43-ACD0-953758DB6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D0A68D-476B-7248-9F7A-00A281AC2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27" y="49021"/>
            <a:ext cx="12014563" cy="6662331"/>
          </a:xfrm>
        </p:spPr>
      </p:pic>
    </p:spTree>
    <p:extLst>
      <p:ext uri="{BB962C8B-B14F-4D97-AF65-F5344CB8AC3E}">
        <p14:creationId xmlns:p14="http://schemas.microsoft.com/office/powerpoint/2010/main" val="304954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Widescreen</PresentationFormat>
  <Paragraphs>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Danilo A. Geli</cp:lastModifiedBy>
  <cp:revision>1</cp:revision>
  <dcterms:created xsi:type="dcterms:W3CDTF">2023-11-05T02:47:49Z</dcterms:created>
  <dcterms:modified xsi:type="dcterms:W3CDTF">2023-11-06T02:41:33Z</dcterms:modified>
</cp:coreProperties>
</file>